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6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CFFA-E3E6-DE47-B890-9B8F49B3B405}" type="datetimeFigureOut">
              <a:rPr lang="en-US" smtClean="0"/>
              <a:t>5/1/12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945E-228C-6F42-8E99-38F206CD2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60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CFFA-E3E6-DE47-B890-9B8F49B3B405}" type="datetimeFigureOut">
              <a:rPr lang="en-US" smtClean="0"/>
              <a:t>5/1/12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945E-228C-6F42-8E99-38F206CD2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97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CFFA-E3E6-DE47-B890-9B8F49B3B405}" type="datetimeFigureOut">
              <a:rPr lang="en-US" smtClean="0"/>
              <a:t>5/1/12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945E-228C-6F42-8E99-38F206CD2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30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CFFA-E3E6-DE47-B890-9B8F49B3B405}" type="datetimeFigureOut">
              <a:rPr lang="en-US" smtClean="0"/>
              <a:t>5/1/12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945E-228C-6F42-8E99-38F206CD2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5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CFFA-E3E6-DE47-B890-9B8F49B3B405}" type="datetimeFigureOut">
              <a:rPr lang="en-US" smtClean="0"/>
              <a:t>5/1/12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945E-228C-6F42-8E99-38F206CD2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52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CFFA-E3E6-DE47-B890-9B8F49B3B405}" type="datetimeFigureOut">
              <a:rPr lang="en-US" smtClean="0"/>
              <a:t>5/1/12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945E-228C-6F42-8E99-38F206CD2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4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CFFA-E3E6-DE47-B890-9B8F49B3B405}" type="datetimeFigureOut">
              <a:rPr lang="en-US" smtClean="0"/>
              <a:t>5/1/12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945E-228C-6F42-8E99-38F206CD2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4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CFFA-E3E6-DE47-B890-9B8F49B3B405}" type="datetimeFigureOut">
              <a:rPr lang="en-US" smtClean="0"/>
              <a:t>5/1/12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945E-228C-6F42-8E99-38F206CD2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83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CFFA-E3E6-DE47-B890-9B8F49B3B405}" type="datetimeFigureOut">
              <a:rPr lang="en-US" smtClean="0"/>
              <a:t>5/1/12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945E-228C-6F42-8E99-38F206CD2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1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CFFA-E3E6-DE47-B890-9B8F49B3B405}" type="datetimeFigureOut">
              <a:rPr lang="en-US" smtClean="0"/>
              <a:t>5/1/12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945E-228C-6F42-8E99-38F206CD2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65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CFFA-E3E6-DE47-B890-9B8F49B3B405}" type="datetimeFigureOut">
              <a:rPr lang="en-US" smtClean="0"/>
              <a:t>5/1/12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3945E-228C-6F42-8E99-38F206CD2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3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CCFFA-E3E6-DE47-B890-9B8F49B3B405}" type="datetimeFigureOut">
              <a:rPr lang="en-US" smtClean="0"/>
              <a:t>5/1/12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3945E-228C-6F42-8E99-38F206CD2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3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Soldier Savior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145" y="3886200"/>
            <a:ext cx="7620287" cy="17526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 smtClean="0"/>
              <a:t>Technical lead and system architect: Christian Reyes</a:t>
            </a:r>
          </a:p>
          <a:p>
            <a:pPr algn="l"/>
            <a:r>
              <a:rPr lang="en-US" dirty="0" smtClean="0"/>
              <a:t>Vehicle, Brain, and Communications: Christian Reyes </a:t>
            </a:r>
          </a:p>
          <a:p>
            <a:pPr algn="l"/>
            <a:r>
              <a:rPr lang="en-US" dirty="0" smtClean="0"/>
              <a:t>Robotic Arm: </a:t>
            </a:r>
            <a:r>
              <a:rPr lang="en-US" dirty="0" err="1" smtClean="0"/>
              <a:t>Aderinsola</a:t>
            </a:r>
            <a:r>
              <a:rPr lang="en-US" dirty="0" smtClean="0"/>
              <a:t> </a:t>
            </a:r>
            <a:r>
              <a:rPr lang="en-US" dirty="0" err="1" smtClean="0"/>
              <a:t>Akintilo</a:t>
            </a:r>
            <a:endParaRPr lang="en-US" dirty="0" smtClean="0"/>
          </a:p>
          <a:p>
            <a:pPr algn="l"/>
            <a:r>
              <a:rPr lang="en-US" dirty="0" smtClean="0"/>
              <a:t>Human Vital Sensors: Almas </a:t>
            </a:r>
            <a:r>
              <a:rPr lang="en-US" dirty="0" err="1" smtClean="0"/>
              <a:t>Tuyakbayev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2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338" y="2443621"/>
            <a:ext cx="1131999" cy="848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17" y="2323474"/>
            <a:ext cx="913925" cy="913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280" y="2323474"/>
            <a:ext cx="913925" cy="913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255" y="2346895"/>
            <a:ext cx="1079594" cy="1079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868" y="1278793"/>
            <a:ext cx="869761" cy="869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05" y="2581583"/>
            <a:ext cx="610218" cy="6102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551" y="1283934"/>
            <a:ext cx="869761" cy="8697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t="8897" b="8441"/>
          <a:stretch/>
        </p:blipFill>
        <p:spPr>
          <a:xfrm>
            <a:off x="4955244" y="4994899"/>
            <a:ext cx="2141161" cy="17699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1637" y="3531526"/>
            <a:ext cx="1297701" cy="129770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901035" y="4762981"/>
            <a:ext cx="0" cy="3147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50069" y="4762981"/>
            <a:ext cx="0" cy="314754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025825" y="3260901"/>
            <a:ext cx="0" cy="3147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014676" y="2148554"/>
            <a:ext cx="0" cy="3147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153457" y="2850405"/>
            <a:ext cx="2771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674342" y="2850405"/>
            <a:ext cx="569938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74679" y="2850405"/>
            <a:ext cx="2771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32358" y="2148554"/>
            <a:ext cx="0" cy="3147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44813" y="2829754"/>
            <a:ext cx="2771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03680" y="4816299"/>
            <a:ext cx="2246021" cy="2248791"/>
          </a:xfrm>
          <a:prstGeom prst="rect">
            <a:avLst/>
          </a:prstGeom>
        </p:spPr>
      </p:pic>
      <p:sp>
        <p:nvSpPr>
          <p:cNvPr id="29" name="Heart 28"/>
          <p:cNvSpPr/>
          <p:nvPr/>
        </p:nvSpPr>
        <p:spPr>
          <a:xfrm>
            <a:off x="1717662" y="5467075"/>
            <a:ext cx="336458" cy="316039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614" y="3635956"/>
            <a:ext cx="1131999" cy="848999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1722484" y="4396608"/>
            <a:ext cx="0" cy="314754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957712" y="4396608"/>
            <a:ext cx="0" cy="314754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832358" y="3418194"/>
            <a:ext cx="0" cy="314754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6113" y="3732948"/>
            <a:ext cx="574662" cy="57466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6527" y="3789092"/>
            <a:ext cx="765558" cy="621322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474679" y="4031390"/>
            <a:ext cx="2771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055253" y="4010739"/>
            <a:ext cx="27719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04" y="3747674"/>
            <a:ext cx="1131999" cy="848999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 flipH="1" flipV="1">
            <a:off x="6784558" y="3260831"/>
            <a:ext cx="376964" cy="29953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6831087" y="3111066"/>
            <a:ext cx="376964" cy="29953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7877799" y="3260901"/>
            <a:ext cx="0" cy="3147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1292" y="517748"/>
            <a:ext cx="933013" cy="1219940"/>
          </a:xfrm>
          <a:prstGeom prst="rect">
            <a:avLst/>
          </a:prstGeom>
        </p:spPr>
      </p:pic>
      <p:cxnSp>
        <p:nvCxnSpPr>
          <p:cNvPr id="72" name="Straight Arrow Connector 71"/>
          <p:cNvCxnSpPr/>
          <p:nvPr/>
        </p:nvCxnSpPr>
        <p:spPr>
          <a:xfrm>
            <a:off x="7877799" y="1838941"/>
            <a:ext cx="0" cy="3147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7420" y="2413722"/>
            <a:ext cx="707893" cy="60255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4945" y="5051523"/>
            <a:ext cx="1662562" cy="1662562"/>
          </a:xfrm>
          <a:prstGeom prst="rect">
            <a:avLst/>
          </a:prstGeom>
        </p:spPr>
      </p:pic>
      <p:cxnSp>
        <p:nvCxnSpPr>
          <p:cNvPr id="77" name="Straight Arrow Connector 76"/>
          <p:cNvCxnSpPr/>
          <p:nvPr/>
        </p:nvCxnSpPr>
        <p:spPr>
          <a:xfrm>
            <a:off x="7915525" y="4556769"/>
            <a:ext cx="0" cy="3147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711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5-01 at 12.32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946" y="-3650"/>
            <a:ext cx="9361892" cy="6861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4997" y="10241"/>
            <a:ext cx="8229600" cy="1143000"/>
          </a:xfrm>
        </p:spPr>
        <p:txBody>
          <a:bodyPr/>
          <a:lstStyle/>
          <a:p>
            <a:r>
              <a:rPr lang="en-US" dirty="0" smtClean="0"/>
              <a:t>GPS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057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and Arm 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45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Vital Sensors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891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40</Words>
  <Application>Microsoft Macintosh PowerPoint</Application>
  <PresentationFormat>On-screen Show (4:3)</PresentationFormat>
  <Paragraphs>9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Soldier Savior</vt:lpstr>
      <vt:lpstr>System Map</vt:lpstr>
      <vt:lpstr>GPS Test</vt:lpstr>
      <vt:lpstr>Vehicle and Arm Demonstration</vt:lpstr>
      <vt:lpstr>Vital Sensors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Soldier Savior</dc:title>
  <dc:creator>Christian Reyes</dc:creator>
  <cp:lastModifiedBy>Christian Reyes</cp:lastModifiedBy>
  <cp:revision>8</cp:revision>
  <dcterms:created xsi:type="dcterms:W3CDTF">2012-05-01T15:29:39Z</dcterms:created>
  <dcterms:modified xsi:type="dcterms:W3CDTF">2012-05-01T16:57:38Z</dcterms:modified>
</cp:coreProperties>
</file>